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33"/>
    <a:srgbClr val="71BB96"/>
    <a:srgbClr val="002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9EBC5AC-7222-44BE-84BE-EC55D3854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216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96294D6A-BC43-411D-B2B4-5BE1106F1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561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294D6A-BC43-411D-B2B4-5BE1106F1B8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9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CEA1E-6B85-45C1-A705-600531E5AA9C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07D5D-F719-46E5-A2F9-49010E49FF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33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96DE7-8E29-433C-9F36-D4BE68DC3243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25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0D0E0-A7C3-482D-9192-ABFAC8A2A98B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74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E1C98-E847-4CC1-868B-90E44B597855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622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195C4-D3E5-4615-A7C4-737C972FD8EA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460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532C1E-0DDB-491A-8ADB-C7870B2DF2E0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137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F8B17B-F0EB-4A01-9D90-FD1481961FCC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42ACC-622D-4A90-9CE1-C94E529966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637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5CE65A-99A4-42C0-AFBB-16EBD91FC951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67D5C-7402-4364-89A9-0F33B229A4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61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280E50-CB1C-41DC-8D85-9F6AA850A690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B29B0-27FF-4A6A-87C5-D0CEEDA7F4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94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0787-729F-495B-9B0B-D3D401EBB2AD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D0FAC-2EA7-4BF1-9BAB-D91AD80203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12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CCA271-87A0-44B0-9A89-B9790903F609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1C5C4-BCCE-43A8-BA00-9BB7868CB0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1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74CB9F-AF6B-4DAA-8658-DBA0B9D13061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CD00D-DEFF-493D-A74C-9FF8C75200E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90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422D4-8F56-4996-861C-042047F1C361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FCDFB-D633-4E4B-9917-BA7CE68E19A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92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23E10-D5E2-437D-BDF8-9A8F76A49EAD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B7A0A-6E3E-4DC3-ACBF-76A69E7834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6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F99B8-ACE8-406D-97D8-A739CBF701CF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A590A-F1FC-442A-A826-B29E4C451C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00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9B8E-CE68-4C4C-A9DC-911FBF570D86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4B801-F7BC-449C-AC5B-A6D876EDA5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82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C48702-DC89-49C1-AC4C-BB898047994B}" type="datetime1">
              <a:rPr lang="en-US" altLang="en-US" smtClean="0"/>
              <a:t>5/13/2015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8DAB90D-53A5-47C7-B24E-C44AEFEEE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1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3022134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Business Presentation</a:t>
            </a:r>
            <a:br>
              <a:rPr lang="en-US" altLang="en-US" dirty="0" smtClean="0"/>
            </a:br>
            <a:endParaRPr lang="en-US" altLang="en-US" sz="3200" dirty="0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920621" y="1222028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/>
              <a:t>Your Company Logo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95600" y="1690517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Your Company Slogan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1752600" y="1981200"/>
            <a:ext cx="4572000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</a:pPr>
            <a:r>
              <a:rPr lang="en-US" altLang="en-US" sz="2800"/>
              <a:t>Summarize Project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Ú"/>
            </a:pPr>
            <a:r>
              <a:rPr lang="en-US" altLang="en-US" sz="2800"/>
              <a:t>Bonus?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/>
              <a:t>	Code of Ethics?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/>
              <a:t>	Business Cards?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/>
              <a:t>	Coupons/ Rebates?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800"/>
              <a:t>	Other Ideas?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Mission Statement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clear statement of your company’s long-term mission.  Try to use words that will help direct the growth of your company, but be as concise as possible.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Team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List CEO and key management by </a:t>
            </a:r>
            <a:r>
              <a:rPr lang="en-US" altLang="en-US" dirty="0" smtClean="0"/>
              <a:t>name</a:t>
            </a:r>
          </a:p>
          <a:p>
            <a:pPr lvl="1"/>
            <a:r>
              <a:rPr lang="en-US" altLang="en-US" dirty="0" smtClean="0"/>
              <a:t>Organizational Chart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Include previous accomplishments to show these are people with a record of success</a:t>
            </a:r>
          </a:p>
          <a:p>
            <a:pPr eaLnBrk="1" hangingPunct="1"/>
            <a:r>
              <a:rPr lang="en-US" altLang="en-US" dirty="0" smtClean="0"/>
              <a:t>Summarize number of years of experience in this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Marketing Summary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Advertising Plan </a:t>
            </a:r>
            <a:r>
              <a:rPr lang="en-US" altLang="en-US" dirty="0" smtClean="0"/>
              <a:t>(See the advertising </a:t>
            </a:r>
            <a:r>
              <a:rPr lang="en-US" altLang="en-US" dirty="0" err="1" smtClean="0"/>
              <a:t>ppt</a:t>
            </a:r>
            <a:r>
              <a:rPr lang="en-US" altLang="en-US" dirty="0" smtClean="0"/>
              <a:t> for more detailed information)</a:t>
            </a:r>
          </a:p>
          <a:p>
            <a:pPr lvl="1"/>
            <a:r>
              <a:rPr lang="en-US" altLang="en-US" dirty="0" smtClean="0"/>
              <a:t>Advertising Objectives or Goals</a:t>
            </a:r>
          </a:p>
          <a:p>
            <a:pPr lvl="1"/>
            <a:r>
              <a:rPr lang="en-US" altLang="en-US" dirty="0" smtClean="0"/>
              <a:t>Advertising Strategies, both media and creative</a:t>
            </a:r>
          </a:p>
          <a:p>
            <a:pPr lvl="2"/>
            <a:r>
              <a:rPr lang="en-US" altLang="en-US" dirty="0" smtClean="0"/>
              <a:t>Target Market</a:t>
            </a:r>
          </a:p>
          <a:p>
            <a:pPr lvl="2"/>
            <a:r>
              <a:rPr lang="en-US" altLang="en-US" dirty="0" smtClean="0"/>
              <a:t>Media Choices</a:t>
            </a:r>
          </a:p>
          <a:p>
            <a:pPr lvl="3"/>
            <a:r>
              <a:rPr lang="en-US" altLang="en-US" dirty="0" smtClean="0"/>
              <a:t>Print, Broadcast, Internet, Specialty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Implementation</a:t>
            </a:r>
          </a:p>
          <a:p>
            <a:pPr lvl="1"/>
            <a:r>
              <a:rPr lang="en-US" altLang="en-US" dirty="0" smtClean="0"/>
              <a:t>Evaluation</a:t>
            </a:r>
          </a:p>
          <a:p>
            <a:pPr lvl="1"/>
            <a:r>
              <a:rPr lang="en-US" altLang="en-US" dirty="0" smtClean="0"/>
              <a:t>Budget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Business Concept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Summarize key technology, concept or strategy on which your business is </a:t>
            </a:r>
            <a:r>
              <a:rPr lang="en-US" altLang="en-US" dirty="0" smtClean="0"/>
              <a:t>based</a:t>
            </a:r>
            <a:endParaRPr lang="en-US" altLang="en-US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dirty="0" smtClean="0"/>
              <a:t>Prototype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Competition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Summarize competition</a:t>
            </a:r>
          </a:p>
          <a:p>
            <a:pPr eaLnBrk="1" hangingPunct="1"/>
            <a:r>
              <a:rPr lang="en-US" altLang="en-US" smtClean="0"/>
              <a:t>Outline your company’s competitive advantage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 &amp; Objectives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Five-year goals</a:t>
            </a:r>
          </a:p>
          <a:p>
            <a:pPr lvl="1" eaLnBrk="1" hangingPunct="1"/>
            <a:r>
              <a:rPr lang="en-US" altLang="en-US" smtClean="0"/>
              <a:t>State specific measurable objectives </a:t>
            </a:r>
          </a:p>
          <a:p>
            <a:pPr lvl="1" eaLnBrk="1" hangingPunct="1"/>
            <a:r>
              <a:rPr lang="en-US" altLang="en-US" smtClean="0"/>
              <a:t>State market share objectives</a:t>
            </a:r>
          </a:p>
          <a:p>
            <a:pPr lvl="1" eaLnBrk="1" hangingPunct="1"/>
            <a:r>
              <a:rPr lang="en-US" altLang="en-US" smtClean="0"/>
              <a:t>State revenue/profitability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Financial Plan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Pricing Assumptions (Product, Labor, Fees, Taxes, etc</a:t>
            </a:r>
            <a:r>
              <a:rPr lang="en-US" altLang="en-US" dirty="0" smtClean="0"/>
              <a:t>.)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Resource Requirements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Technology requirements</a:t>
            </a:r>
          </a:p>
          <a:p>
            <a:pPr eaLnBrk="1" hangingPunct="1"/>
            <a:r>
              <a:rPr lang="en-US" altLang="en-US" smtClean="0"/>
              <a:t>Personnel requirements</a:t>
            </a:r>
          </a:p>
          <a:p>
            <a:pPr eaLnBrk="1" hangingPunct="1"/>
            <a:r>
              <a:rPr lang="en-US" altLang="en-US" smtClean="0"/>
              <a:t>Resource requirements</a:t>
            </a:r>
          </a:p>
          <a:p>
            <a:pPr lvl="1" eaLnBrk="1" hangingPunct="1"/>
            <a:r>
              <a:rPr lang="en-US" altLang="en-US" smtClean="0"/>
              <a:t>Financial, distribution, promotion, etc.</a:t>
            </a:r>
          </a:p>
          <a:p>
            <a:pPr eaLnBrk="1" hangingPunct="1"/>
            <a:r>
              <a:rPr lang="en-US" altLang="en-US" smtClean="0"/>
              <a:t>External requirements</a:t>
            </a:r>
          </a:p>
          <a:p>
            <a:pPr lvl="1" eaLnBrk="1" hangingPunct="1"/>
            <a:r>
              <a:rPr lang="en-US" altLang="en-US" smtClean="0"/>
              <a:t>Products/services/technology required to be purchased outside company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198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Trebuchet MS</vt:lpstr>
      <vt:lpstr>Wingdings</vt:lpstr>
      <vt:lpstr>Wingdings 3</vt:lpstr>
      <vt:lpstr>Facet</vt:lpstr>
      <vt:lpstr>Business Presentation </vt:lpstr>
      <vt:lpstr>Mission Statement</vt:lpstr>
      <vt:lpstr>The Team</vt:lpstr>
      <vt:lpstr>Marketing Summary</vt:lpstr>
      <vt:lpstr>Business Concept</vt:lpstr>
      <vt:lpstr>Competition</vt:lpstr>
      <vt:lpstr>Goals &amp; Objectives</vt:lpstr>
      <vt:lpstr>Financial Plan</vt:lpstr>
      <vt:lpstr>Resource Requirements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Clizbe</dc:creator>
  <cp:lastModifiedBy>Olivia Clizbe</cp:lastModifiedBy>
  <cp:revision>5</cp:revision>
  <cp:lastPrinted>1601-01-01T00:00:00Z</cp:lastPrinted>
  <dcterms:created xsi:type="dcterms:W3CDTF">1601-01-01T00:00:00Z</dcterms:created>
  <dcterms:modified xsi:type="dcterms:W3CDTF">2015-05-13T20:52:27Z</dcterms:modified>
</cp:coreProperties>
</file>